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6"/>
  </p:notesMasterIdLst>
  <p:sldIdLst>
    <p:sldId id="258" r:id="rId2"/>
    <p:sldId id="260" r:id="rId3"/>
    <p:sldId id="457" r:id="rId4"/>
    <p:sldId id="329" r:id="rId5"/>
    <p:sldId id="340" r:id="rId6"/>
    <p:sldId id="797" r:id="rId7"/>
    <p:sldId id="321" r:id="rId8"/>
    <p:sldId id="806" r:id="rId9"/>
    <p:sldId id="807" r:id="rId10"/>
    <p:sldId id="805" r:id="rId11"/>
    <p:sldId id="808" r:id="rId12"/>
    <p:sldId id="811" r:id="rId13"/>
    <p:sldId id="314" r:id="rId14"/>
    <p:sldId id="812" r:id="rId15"/>
    <p:sldId id="809" r:id="rId16"/>
    <p:sldId id="810" r:id="rId17"/>
    <p:sldId id="813" r:id="rId18"/>
    <p:sldId id="814" r:id="rId19"/>
    <p:sldId id="815" r:id="rId20"/>
    <p:sldId id="816" r:id="rId21"/>
    <p:sldId id="817" r:id="rId22"/>
    <p:sldId id="821" r:id="rId23"/>
    <p:sldId id="818" r:id="rId24"/>
    <p:sldId id="819" r:id="rId25"/>
    <p:sldId id="822" r:id="rId26"/>
    <p:sldId id="823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32" r:id="rId36"/>
    <p:sldId id="834" r:id="rId37"/>
    <p:sldId id="833" r:id="rId38"/>
    <p:sldId id="835" r:id="rId39"/>
    <p:sldId id="837" r:id="rId40"/>
    <p:sldId id="841" r:id="rId41"/>
    <p:sldId id="836" r:id="rId42"/>
    <p:sldId id="838" r:id="rId43"/>
    <p:sldId id="839" r:id="rId44"/>
    <p:sldId id="840" r:id="rId45"/>
    <p:sldId id="842" r:id="rId46"/>
    <p:sldId id="338" r:id="rId47"/>
    <p:sldId id="843" r:id="rId48"/>
    <p:sldId id="452" r:id="rId49"/>
    <p:sldId id="844" r:id="rId50"/>
    <p:sldId id="845" r:id="rId51"/>
    <p:sldId id="846" r:id="rId52"/>
    <p:sldId id="387" r:id="rId53"/>
    <p:sldId id="803" r:id="rId54"/>
    <p:sldId id="264" r:id="rId55"/>
  </p:sldIdLst>
  <p:sldSz cx="12239625" cy="6840538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Montserrat Black" pitchFamily="2" charset="77"/>
      <p:bold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7"/>
  </p:normalViewPr>
  <p:slideViewPr>
    <p:cSldViewPr snapToGrid="0">
      <p:cViewPr varScale="1">
        <p:scale>
          <a:sx n="201" d="100"/>
          <a:sy n="201" d="100"/>
        </p:scale>
        <p:origin x="1512" y="19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06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1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59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0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5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8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1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6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5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1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8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0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85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47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8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59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37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4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7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5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78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5839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47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09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78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9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1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66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61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995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62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049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4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7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2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7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4lOEylbmEQ4ms-UiZ-iOBJdmWSJfpiry?usp=sha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iz_YVPwew25-wTViWGvpYjw7yKAh2P4A?usp=sharin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1.11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</a:rPr>
              <a:t>Отбор </a:t>
            </a:r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</a:rPr>
              <a:t>признаков </a:t>
            </a:r>
          </a:p>
          <a:p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</a:rPr>
              <a:t>и </a:t>
            </a:r>
            <a:r>
              <a:rPr lang="ru-RU" sz="3990" dirty="0" err="1">
                <a:solidFill>
                  <a:schemeClr val="bg1"/>
                </a:solidFill>
                <a:latin typeface="Montserrat Black"/>
                <a:ea typeface="Montserrat Black"/>
              </a:rPr>
              <a:t>гиперпараметров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0647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8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11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spc="-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фильтрации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56641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0922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99533"/>
              </p:ext>
            </p:extLst>
          </p:nvPr>
        </p:nvGraphicFramePr>
        <p:xfrm>
          <a:off x="4162745" y="2163327"/>
          <a:ext cx="7554396" cy="3500596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Speed of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Attention</a:t>
                      </a:r>
                      <a:endParaRPr lang="ru-RU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Working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Verbal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Visual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Reasoning and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Social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Overall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42160"/>
            <a:ext cx="7621888" cy="25347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49486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944724" cy="3501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64041" y="3996223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154928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357832" y="5679447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581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  <a:blipFill>
                <a:blip r:embed="rId6"/>
                <a:stretch>
                  <a:fillRect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имеет нулевую дисперсию, он не меняется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50037" y="561769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не меняется, его можно отбросить, так как информации нет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48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  <a:blipFill>
                <a:blip r:embed="rId6"/>
                <a:stretch>
                  <a:fillRect t="-12500" r="-228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188393" y="4747510"/>
            <a:ext cx="7442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20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729144" y="151227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4000" b="-7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666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+-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одинаковую информацию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41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 </a:t>
            </a:r>
            <a:r>
              <a:rPr lang="en-US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</a:t>
            </a: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535624" y="143781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0" y="20538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68690" y="248125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0" y="2856167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0829" y="3269957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0829" y="4236672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539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72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2109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Wrapper Methods</a:t>
            </a:r>
            <a:endParaRPr lang="ru-RU" sz="32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Полный набор Признаков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Подмножество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Модель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Не-оптимальный перебор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признаков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  <a:blipFill>
                <a:blip r:embed="rId7"/>
                <a:stretch>
                  <a:fillRect l="-2973" t="-14583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Фильтры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8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349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318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30957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1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Посмотрим на природу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9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814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в «живом» мире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02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эволюции вам нужно: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9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157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4854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20B0604020202020204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-282575" y="426075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58132"/>
              </p:ext>
            </p:extLst>
          </p:nvPr>
        </p:nvGraphicFramePr>
        <p:xfrm>
          <a:off x="1055440" y="192353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35246"/>
              </p:ext>
            </p:extLst>
          </p:nvPr>
        </p:nvGraphicFramePr>
        <p:xfrm>
          <a:off x="727435" y="404998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02129"/>
              </p:ext>
            </p:extLst>
          </p:nvPr>
        </p:nvGraphicFramePr>
        <p:xfrm>
          <a:off x="727435" y="4804824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772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Cross-Validation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15" name="Ромб 14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8" idx="3"/>
            <a:endCxn id="9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8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15" idx="0"/>
            <a:endCxn id="10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14" idx="1"/>
            <a:endCxn id="15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11" idx="2"/>
            <a:endCxn id="13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12" idx="1"/>
            <a:endCxn id="14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9" idx="4"/>
            <a:endCxn id="10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11" idx="2"/>
            <a:endCxn id="14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7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9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30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31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Встроенные методы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8869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17224" y="2661501"/>
            <a:ext cx="2793741" cy="15693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210965" y="3446190"/>
            <a:ext cx="1242810" cy="884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62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endParaRPr lang="ru-RU" sz="32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3669195"/>
            <a:ext cx="4194003" cy="28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309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5BEFC5-A447-42EF-A3BF-0D0C3BF9F930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2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915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7008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256490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588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отбор </a:t>
            </a:r>
            <a:r>
              <a:rPr lang="ru-RU" sz="40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443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https://colab.research.google.com/drive/14lOEylbmEQ4ms-UiZ-iOBJdmWSJfpiry?usp=sharing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8537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происходит с данными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74700" y="1785492"/>
            <a:ext cx="2318272" cy="132021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Данные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59300" y="1810302"/>
            <a:ext cx="4910238" cy="1295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Предварительная обработка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8533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Новые признаки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3542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Уменьшение признаков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173638" y="5385843"/>
            <a:ext cx="4597400" cy="129540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Модель</a:t>
            </a:r>
          </a:p>
        </p:txBody>
      </p:sp>
      <p:cxnSp>
        <p:nvCxnSpPr>
          <p:cNvPr id="5" name="Прямая со стрелкой 4"/>
          <p:cNvCxnSpPr>
            <a:endCxn id="17" idx="1"/>
          </p:cNvCxnSpPr>
          <p:nvPr/>
        </p:nvCxnSpPr>
        <p:spPr>
          <a:xfrm>
            <a:off x="3092972" y="2445597"/>
            <a:ext cx="1466328" cy="124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ная линия уступом 6"/>
          <p:cNvCxnSpPr/>
          <p:nvPr/>
        </p:nvCxnSpPr>
        <p:spPr>
          <a:xfrm flipH="1">
            <a:off x="9152038" y="2458002"/>
            <a:ext cx="317500" cy="1099568"/>
          </a:xfrm>
          <a:prstGeom prst="bentConnector4">
            <a:avLst>
              <a:gd name="adj1" fmla="val -72000"/>
              <a:gd name="adj2" fmla="val 6790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951638" y="4205270"/>
            <a:ext cx="901700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6200000" flipH="1">
            <a:off x="4796202" y="3709706"/>
            <a:ext cx="532873" cy="2819400"/>
          </a:xfrm>
          <a:prstGeom prst="bentConnector3">
            <a:avLst>
              <a:gd name="adj1" fmla="val 38084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8187" y="206084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67408" y="2708920"/>
            <a:ext cx="7970192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5013176"/>
            <a:ext cx="708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1344" y="3861048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34426" y="17008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352" y="623731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55840" y="602128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55840" y="638132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48838" y="1844824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01134" y="89037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Единый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7470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494755" y="152336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494754" y="2405914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494753" y="382701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494752" y="311281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</a:t>
            </a:r>
            <a:r>
              <a:rPr lang="en-US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Pipeline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16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https://colab.research.google.com/drive/1iz_YVPwew25-wTViWGvpYjw7yKAh2P4A?usp=sharing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1" y="1514540"/>
            <a:ext cx="10789790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18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2311</Words>
  <Application>Microsoft Macintosh PowerPoint</Application>
  <PresentationFormat>Custom</PresentationFormat>
  <Paragraphs>732</Paragraphs>
  <Slides>54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Montserrat</vt:lpstr>
      <vt:lpstr>Wingdings</vt:lpstr>
      <vt:lpstr>Source Sans Pro</vt:lpstr>
      <vt:lpstr>Courier New</vt:lpstr>
      <vt:lpstr>Verdana</vt:lpstr>
      <vt:lpstr>Arial</vt:lpstr>
      <vt:lpstr>Times New Roman</vt:lpstr>
      <vt:lpstr>Montserrat Black</vt:lpstr>
      <vt:lpstr>Cambria Math</vt:lpstr>
      <vt:lpstr>SkillFactory шаблон для видео (черный/белый)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Источники Новых Признаков</vt:lpstr>
      <vt:lpstr>Мотивация</vt:lpstr>
      <vt:lpstr>PowerPoint Presentation</vt:lpstr>
      <vt:lpstr>PowerPoint Presentation</vt:lpstr>
      <vt:lpstr>Методы фильтрации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Wrapper Methods: Не-оптимальный перебор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Для эволюции вам нужно: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93</cp:revision>
  <dcterms:modified xsi:type="dcterms:W3CDTF">2023-12-19T14:27:42Z</dcterms:modified>
</cp:coreProperties>
</file>